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3" r:id="rId3"/>
    <p:sldId id="272" r:id="rId4"/>
    <p:sldId id="284" r:id="rId5"/>
    <p:sldId id="257" r:id="rId6"/>
    <p:sldId id="259" r:id="rId7"/>
    <p:sldId id="287" r:id="rId8"/>
    <p:sldId id="285" r:id="rId9"/>
    <p:sldId id="286" r:id="rId10"/>
    <p:sldId id="265" r:id="rId11"/>
    <p:sldId id="263" r:id="rId12"/>
    <p:sldId id="260" r:id="rId13"/>
    <p:sldId id="261" r:id="rId14"/>
    <p:sldId id="262" r:id="rId15"/>
    <p:sldId id="264" r:id="rId16"/>
    <p:sldId id="293" r:id="rId17"/>
    <p:sldId id="267" r:id="rId18"/>
    <p:sldId id="268" r:id="rId19"/>
    <p:sldId id="266" r:id="rId20"/>
    <p:sldId id="269" r:id="rId21"/>
    <p:sldId id="270" r:id="rId22"/>
    <p:sldId id="271" r:id="rId23"/>
    <p:sldId id="281" r:id="rId24"/>
    <p:sldId id="282" r:id="rId25"/>
    <p:sldId id="283" r:id="rId26"/>
    <p:sldId id="280" r:id="rId27"/>
    <p:sldId id="279" r:id="rId28"/>
    <p:sldId id="275" r:id="rId29"/>
    <p:sldId id="276" r:id="rId30"/>
    <p:sldId id="277" r:id="rId31"/>
    <p:sldId id="278" r:id="rId32"/>
    <p:sldId id="274" r:id="rId33"/>
    <p:sldId id="288" r:id="rId34"/>
    <p:sldId id="289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38"/>
    <a:srgbClr val="1648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94DFD-EED7-478B-98EC-5CB7AF7657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6CEE4-1DAE-4C56-B4F0-BCAA66C7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"Communications tools don't get socially interesting until they get technologically boring," says Clay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Shirky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his new book,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Comes Everybody: The Power of Organizing without Organizations.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CEE4-1DAE-4C56-B4F0-BCAA66C726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such a thing</a:t>
            </a:r>
            <a:r>
              <a:rPr lang="en-US" baseline="0" dirty="0" smtClean="0"/>
              <a:t> as bad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CEE4-1DAE-4C56-B4F0-BCAA66C726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19FC-D07C-4367-AA55-7125D41472A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599A-F8B8-44FC-8D84-337A2C983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32700819_15933340a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812"/>
            <a:ext cx="10363200" cy="6881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3962400" cy="7620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  <a:ea typeface="Open Sans Condensed" pitchFamily="34" charset="0"/>
                <a:cs typeface="Open Sans Condensed" pitchFamily="34" charset="0"/>
              </a:rPr>
              <a:t>phoning</a:t>
            </a:r>
            <a:endParaRPr lang="en-US" sz="66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4343400" cy="17526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Cantarell" pitchFamily="2" charset="0"/>
                <a:ea typeface="Droid Sans" pitchFamily="34" charset="0"/>
                <a:cs typeface="Droid Sans" pitchFamily="34" charset="0"/>
              </a:rPr>
              <a:t>i</a:t>
            </a:r>
            <a:r>
              <a:rPr lang="en-US" sz="3000" dirty="0" smtClean="0">
                <a:solidFill>
                  <a:schemeClr val="tx1"/>
                </a:solidFill>
                <a:latin typeface="Cantarell" pitchFamily="2" charset="0"/>
                <a:ea typeface="Droid Sans" pitchFamily="34" charset="0"/>
                <a:cs typeface="Droid Sans" pitchFamily="34" charset="0"/>
              </a:rPr>
              <a:t>ncreasing student engagement using mobile phone polling</a:t>
            </a:r>
            <a:endParaRPr lang="en-US" sz="3000" dirty="0">
              <a:solidFill>
                <a:schemeClr val="tx1"/>
              </a:solidFill>
              <a:latin typeface="Cantarell" pitchFamily="2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erminal Dosis" pitchFamily="2" charset="0"/>
              </a:rPr>
              <a:t>by </a:t>
            </a:r>
            <a:r>
              <a:rPr lang="en-US" sz="3200" b="1" dirty="0" err="1" smtClean="0">
                <a:latin typeface="Terminal Dosis" pitchFamily="2" charset="0"/>
              </a:rPr>
              <a:t>andy</a:t>
            </a:r>
            <a:r>
              <a:rPr lang="en-US" sz="3200" b="1" dirty="0" smtClean="0">
                <a:latin typeface="Terminal Dosis" pitchFamily="2" charset="0"/>
              </a:rPr>
              <a:t> </a:t>
            </a:r>
            <a:r>
              <a:rPr lang="en-US" sz="3200" b="1" dirty="0" err="1" smtClean="0">
                <a:latin typeface="Terminal Dosis" pitchFamily="2" charset="0"/>
              </a:rPr>
              <a:t>burkhardt</a:t>
            </a:r>
            <a:endParaRPr lang="en-US" sz="3200" b="1" dirty="0">
              <a:latin typeface="Terminal Dosi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556" y="3464004"/>
            <a:ext cx="16674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  <a:ea typeface="Open Sans Condensed" pitchFamily="34" charset="0"/>
                <a:cs typeface="Open Sans Condensed" pitchFamily="34" charset="0"/>
              </a:rPr>
              <a:t>it in: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6599" y="1447800"/>
            <a:ext cx="55948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benefits</a:t>
            </a:r>
            <a:r>
              <a:rPr lang="en-US" sz="96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!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242608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ntarell" pitchFamily="2" charset="0"/>
              </a:rPr>
              <a:t>of mobile polling in the classroom</a:t>
            </a:r>
            <a:endParaRPr lang="en-US" sz="6000" dirty="0">
              <a:latin typeface="Cantare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55982689_b3c7bd6538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476071"/>
            <a:ext cx="41825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ubiquitous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17820667_0be11fdfc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50760" y="0"/>
            <a:ext cx="102519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57800" y="152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interactive</a:t>
            </a:r>
            <a:endParaRPr lang="en-US" sz="60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57143130_ae1982cf1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422055" y="5257800"/>
            <a:ext cx="42835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inexpensive</a:t>
            </a:r>
            <a:endParaRPr lang="en-US" sz="6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lexib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5943600" cy="6871670"/>
          </a:xfrm>
        </p:spPr>
      </p:pic>
      <p:sp>
        <p:nvSpPr>
          <p:cNvPr id="7" name="Rectangle 6"/>
          <p:cNvSpPr/>
          <p:nvPr/>
        </p:nvSpPr>
        <p:spPr>
          <a:xfrm>
            <a:off x="5331909" y="1390471"/>
            <a:ext cx="29738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erminal Dosis" pitchFamily="2" charset="0"/>
              </a:rPr>
              <a:t>flexible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29626082_7099f14ab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10251959" cy="6858000"/>
          </a:xfrm>
        </p:spPr>
      </p:pic>
      <p:sp>
        <p:nvSpPr>
          <p:cNvPr id="5" name="Rectangle 4"/>
          <p:cNvSpPr/>
          <p:nvPr/>
        </p:nvSpPr>
        <p:spPr>
          <a:xfrm>
            <a:off x="4191000" y="152400"/>
            <a:ext cx="34467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versatile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FUN!</a:t>
            </a:r>
            <a:endParaRPr lang="en-US" dirty="0"/>
          </a:p>
        </p:txBody>
      </p:sp>
      <p:pic>
        <p:nvPicPr>
          <p:cNvPr id="8" name="Picture 7" descr="3605011903_3595edf7e5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8867" y="48161"/>
            <a:ext cx="16081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fun</a:t>
            </a:r>
            <a:endParaRPr lang="en-US" sz="80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72106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drawbacks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242608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ntarell" pitchFamily="2" charset="0"/>
              </a:rPr>
              <a:t>of mobile polling in the classroom</a:t>
            </a:r>
            <a:endParaRPr lang="en-US" sz="6000" dirty="0">
              <a:latin typeface="Cantare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640960948_47f579af0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181600" y="5715000"/>
            <a:ext cx="38122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distractions?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no mobile phone?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5005232512_158cb57b6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76400"/>
            <a:ext cx="9211734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ontrols>
      <p:control spid="1026" name="ShockwaveFlash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308050752_c1c53cc87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27341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-107216"/>
            <a:ext cx="291297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cost?</a:t>
            </a:r>
            <a:endParaRPr lang="en-US" sz="100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36252647_ba46ba910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379" y="0"/>
            <a:ext cx="10281979" cy="6858000"/>
          </a:xfrm>
        </p:spPr>
      </p:pic>
      <p:sp>
        <p:nvSpPr>
          <p:cNvPr id="5" name="Rectangle 4"/>
          <p:cNvSpPr/>
          <p:nvPr/>
        </p:nvSpPr>
        <p:spPr>
          <a:xfrm>
            <a:off x="304801" y="4057471"/>
            <a:ext cx="502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troubles?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800" y="3429000"/>
            <a:ext cx="1750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web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066800"/>
            <a:ext cx="7237879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best</a:t>
            </a:r>
          </a:p>
          <a:p>
            <a:r>
              <a:rPr lang="en-US" sz="14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practices!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415049325_615794c34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0806"/>
          </a:xfrm>
        </p:spPr>
      </p:pic>
      <p:sp>
        <p:nvSpPr>
          <p:cNvPr id="5" name="Rectangle 4"/>
          <p:cNvSpPr/>
          <p:nvPr/>
        </p:nvSpPr>
        <p:spPr>
          <a:xfrm>
            <a:off x="1447800" y="111204"/>
            <a:ext cx="43813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be prepared</a:t>
            </a:r>
            <a:endParaRPr lang="en-US" sz="66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7312073_e91250102d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0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have a backup plan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77897420_7d6e4fde3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74785"/>
          </a:xfrm>
        </p:spPr>
      </p:pic>
      <p:sp>
        <p:nvSpPr>
          <p:cNvPr id="5" name="Rectangle 4"/>
          <p:cNvSpPr/>
          <p:nvPr/>
        </p:nvSpPr>
        <p:spPr>
          <a:xfrm>
            <a:off x="5181600" y="2219742"/>
            <a:ext cx="36231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use</a:t>
            </a:r>
          </a:p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sparingly</a:t>
            </a:r>
            <a:endParaRPr lang="en-US" sz="7200" b="1" dirty="0">
              <a:solidFill>
                <a:srgbClr val="FF3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24000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Cantarell" pitchFamily="2" charset="0"/>
              </a:rPr>
              <a:t>“Rarely is the question asked: Is our [sic] children learning?”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19600"/>
            <a:ext cx="340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~ George W. Bush</a:t>
            </a:r>
            <a:endParaRPr lang="en-US" sz="3600" b="1" dirty="0">
              <a:solidFill>
                <a:srgbClr val="FF3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829812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types of questions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1379" y="111204"/>
            <a:ext cx="74206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gauge understanding</a:t>
            </a:r>
            <a:endParaRPr lang="en-US" sz="6600" dirty="0">
              <a:solidFill>
                <a:srgbClr val="FF3838"/>
              </a:solidFill>
            </a:endParaRPr>
          </a:p>
        </p:txBody>
      </p:sp>
      <p:pic>
        <p:nvPicPr>
          <p:cNvPr id="7" name="Content Placeholder 6" descr="ga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1"/>
            <a:ext cx="9240252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52330747_4b3fc2c516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9396" y="0"/>
            <a:ext cx="6114604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762000"/>
            <a:ext cx="259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gather data </a:t>
            </a:r>
          </a:p>
          <a:p>
            <a:r>
              <a:rPr lang="en-US" sz="6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or feed-back</a:t>
            </a:r>
            <a:endParaRPr lang="en-US" sz="6600" dirty="0">
              <a:solidFill>
                <a:srgbClr val="FF38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00763009_33228682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144907462_ffb8ec826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391299" cy="6858000"/>
          </a:xfrm>
        </p:spPr>
      </p:pic>
      <p:sp>
        <p:nvSpPr>
          <p:cNvPr id="5" name="Rectangle 4"/>
          <p:cNvSpPr/>
          <p:nvPr/>
        </p:nvSpPr>
        <p:spPr>
          <a:xfrm>
            <a:off x="6019800" y="2549604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voting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09943467_555f415ab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67348" y="0"/>
            <a:ext cx="10497148" cy="6858000"/>
          </a:xfrm>
        </p:spPr>
      </p:pic>
      <p:sp>
        <p:nvSpPr>
          <p:cNvPr id="5" name="Rectangle 4"/>
          <p:cNvSpPr/>
          <p:nvPr/>
        </p:nvSpPr>
        <p:spPr>
          <a:xfrm>
            <a:off x="2362200" y="2590800"/>
            <a:ext cx="6106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jumping off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0" name="ShockwaveFlash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0668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ntarell" pitchFamily="2" charset="0"/>
              </a:rPr>
              <a:t>"Let my playing be my learning, and my learning be my playing."</a:t>
            </a:r>
            <a:endParaRPr lang="en-US" sz="5400" dirty="0">
              <a:latin typeface="Cantarel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953000"/>
            <a:ext cx="359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~ Johann Huizinga</a:t>
            </a:r>
            <a:endParaRPr lang="en-US" sz="3600" b="1" dirty="0">
              <a:solidFill>
                <a:srgbClr val="FF3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rminal 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49497988_fb751a5e3a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606" y="0"/>
            <a:ext cx="103578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04800"/>
            <a:ext cx="8229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1.  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The </a:t>
            </a:r>
            <a:r>
              <a:rPr lang="en-US" sz="1600" dirty="0" err="1" smtClean="0">
                <a:latin typeface="Cantarell" pitchFamily="2" charset="0"/>
              </a:rPr>
              <a:t>iPhone</a:t>
            </a:r>
            <a:r>
              <a:rPr lang="en-US" sz="1600" dirty="0" smtClean="0">
                <a:latin typeface="Cantarell" pitchFamily="2" charset="0"/>
              </a:rPr>
              <a:t> 4 | Jose </a:t>
            </a:r>
            <a:r>
              <a:rPr lang="en-US" sz="1600" dirty="0" err="1" smtClean="0">
                <a:latin typeface="Cantarell" pitchFamily="2" charset="0"/>
              </a:rPr>
              <a:t>Quinteros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3.  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sleeping kid in NSC | </a:t>
            </a:r>
            <a:r>
              <a:rPr lang="en-US" sz="1600" dirty="0" err="1" smtClean="0">
                <a:latin typeface="Cantarell" pitchFamily="2" charset="0"/>
              </a:rPr>
              <a:t>rofltosh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4.  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</a:t>
            </a:r>
            <a:r>
              <a:rPr lang="en-US" sz="1600" dirty="0" err="1" smtClean="0">
                <a:latin typeface="Cantarell" pitchFamily="2" charset="0"/>
              </a:rPr>
              <a:t>Tase</a:t>
            </a:r>
            <a:r>
              <a:rPr lang="en-US" sz="1600" dirty="0" smtClean="0">
                <a:latin typeface="Cantarell" pitchFamily="2" charset="0"/>
              </a:rPr>
              <a:t> me bro! | </a:t>
            </a:r>
            <a:r>
              <a:rPr lang="en-US" sz="1600" dirty="0" err="1" smtClean="0">
                <a:latin typeface="Cantarell" pitchFamily="2" charset="0"/>
              </a:rPr>
              <a:t>Chuckumentary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5.  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Sneaky Messages | Tommy Huynh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6.   Poll Everywhere logo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9.  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Virginia Beach Beast – Mid 80s | steviep187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11.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Trans Siberian Orchestra Concert – People Waving their </a:t>
            </a:r>
            <a:r>
              <a:rPr lang="en-US" sz="1600" dirty="0" err="1" smtClean="0">
                <a:latin typeface="Cantarell" pitchFamily="2" charset="0"/>
              </a:rPr>
              <a:t>Cellphones</a:t>
            </a:r>
            <a:r>
              <a:rPr lang="en-US" sz="1600" dirty="0" smtClean="0">
                <a:latin typeface="Cantarell" pitchFamily="2" charset="0"/>
              </a:rPr>
              <a:t> In The Dark | </a:t>
            </a:r>
            <a:r>
              <a:rPr lang="en-US" sz="1600" dirty="0" err="1" smtClean="0">
                <a:latin typeface="Cantarell" pitchFamily="2" charset="0"/>
              </a:rPr>
              <a:t>Anirudh</a:t>
            </a:r>
            <a:r>
              <a:rPr lang="en-US" sz="1600" dirty="0" smtClean="0">
                <a:latin typeface="Cantarell" pitchFamily="2" charset="0"/>
              </a:rPr>
              <a:t> </a:t>
            </a:r>
            <a:r>
              <a:rPr lang="en-US" sz="1600" dirty="0" err="1" smtClean="0">
                <a:latin typeface="Cantarell" pitchFamily="2" charset="0"/>
              </a:rPr>
              <a:t>Kuhl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12.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interactive | </a:t>
            </a:r>
            <a:r>
              <a:rPr lang="en-US" sz="1600" dirty="0" err="1" smtClean="0">
                <a:latin typeface="Cantarell" pitchFamily="2" charset="0"/>
              </a:rPr>
              <a:t>leonardo.bonanni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13.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Quarter (for the DPP Scavenger hunt) | </a:t>
            </a:r>
            <a:r>
              <a:rPr lang="en-US" sz="1600" dirty="0" err="1" smtClean="0">
                <a:latin typeface="Cantarell" pitchFamily="2" charset="0"/>
              </a:rPr>
              <a:t>cursedthing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14.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Great Flexibility | </a:t>
            </a:r>
            <a:r>
              <a:rPr lang="en-US" sz="1600" dirty="0" err="1" smtClean="0">
                <a:latin typeface="Cantarell" pitchFamily="2" charset="0"/>
              </a:rPr>
              <a:t>khalid</a:t>
            </a:r>
            <a:r>
              <a:rPr lang="en-US" sz="1600" dirty="0" smtClean="0">
                <a:latin typeface="Cantarell" pitchFamily="2" charset="0"/>
              </a:rPr>
              <a:t> </a:t>
            </a:r>
            <a:r>
              <a:rPr lang="en-US" sz="1600" dirty="0" err="1" smtClean="0">
                <a:latin typeface="Cantarell" pitchFamily="2" charset="0"/>
              </a:rPr>
              <a:t>almasoud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15.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Versatile | </a:t>
            </a:r>
            <a:r>
              <a:rPr lang="en-US" sz="1600" dirty="0" err="1" smtClean="0">
                <a:latin typeface="Cantarell" pitchFamily="2" charset="0"/>
              </a:rPr>
              <a:t>Samyra</a:t>
            </a:r>
            <a:r>
              <a:rPr lang="en-US" sz="1600" dirty="0" smtClean="0">
                <a:latin typeface="Cantarell" pitchFamily="2" charset="0"/>
              </a:rPr>
              <a:t> </a:t>
            </a:r>
            <a:r>
              <a:rPr lang="en-US" sz="1600" dirty="0" err="1" smtClean="0">
                <a:latin typeface="Cantarell" pitchFamily="2" charset="0"/>
              </a:rPr>
              <a:t>Serin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16.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Military Maneuvers | JD Hancock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18.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</a:t>
            </a:r>
            <a:r>
              <a:rPr lang="en-US" sz="1600" dirty="0" err="1" smtClean="0">
                <a:latin typeface="Cantarell" pitchFamily="2" charset="0"/>
              </a:rPr>
              <a:t>UofT</a:t>
            </a:r>
            <a:r>
              <a:rPr lang="en-US" sz="1600" dirty="0" smtClean="0">
                <a:latin typeface="Cantarell" pitchFamily="2" charset="0"/>
              </a:rPr>
              <a:t> Grad: Texting | </a:t>
            </a:r>
            <a:r>
              <a:rPr lang="en-US" sz="1600" dirty="0" err="1" smtClean="0">
                <a:latin typeface="Cantarell" pitchFamily="2" charset="0"/>
              </a:rPr>
              <a:t>balleyne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19.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Out of Luck | Sharon Drummond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20.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Sale on Cash Register | </a:t>
            </a:r>
            <a:r>
              <a:rPr lang="en-US" sz="1600" dirty="0" err="1" smtClean="0">
                <a:latin typeface="Cantarell" pitchFamily="2" charset="0"/>
              </a:rPr>
              <a:t>tibchris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21.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</a:t>
            </a:r>
            <a:r>
              <a:rPr lang="en-US" sz="1600" dirty="0" err="1" smtClean="0">
                <a:latin typeface="Cantarell" pitchFamily="2" charset="0"/>
              </a:rPr>
              <a:t>Unpluggered</a:t>
            </a:r>
            <a:r>
              <a:rPr lang="en-US" sz="1600" dirty="0" smtClean="0">
                <a:latin typeface="Cantarell" pitchFamily="2" charset="0"/>
              </a:rPr>
              <a:t> for </a:t>
            </a:r>
            <a:r>
              <a:rPr lang="en-US" sz="1600" dirty="0" err="1" smtClean="0">
                <a:latin typeface="Cantarell" pitchFamily="2" charset="0"/>
              </a:rPr>
              <a:t>Safties</a:t>
            </a:r>
            <a:r>
              <a:rPr lang="en-US" sz="1600" dirty="0" smtClean="0">
                <a:latin typeface="Cantarell" pitchFamily="2" charset="0"/>
              </a:rPr>
              <a:t> | Nomadic Lass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23.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At camp with the 23</a:t>
            </a:r>
            <a:r>
              <a:rPr lang="en-US" sz="1600" baseline="30000" dirty="0" smtClean="0">
                <a:latin typeface="Cantarell" pitchFamily="2" charset="0"/>
              </a:rPr>
              <a:t>rd</a:t>
            </a:r>
            <a:r>
              <a:rPr lang="en-US" sz="1600" dirty="0" smtClean="0">
                <a:latin typeface="Cantarell" pitchFamily="2" charset="0"/>
              </a:rPr>
              <a:t> West Ham Scouts | </a:t>
            </a:r>
            <a:r>
              <a:rPr lang="en-US" sz="1600" dirty="0" err="1" smtClean="0">
                <a:latin typeface="Cantarell" pitchFamily="2" charset="0"/>
              </a:rPr>
              <a:t>theirhistory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24.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Backups are important | </a:t>
            </a:r>
            <a:r>
              <a:rPr lang="en-US" sz="1600" dirty="0" err="1" smtClean="0">
                <a:latin typeface="Cantarell" pitchFamily="2" charset="0"/>
              </a:rPr>
              <a:t>godog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25.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Blair’s Mega Death Sauce | </a:t>
            </a:r>
            <a:r>
              <a:rPr lang="en-US" sz="1600" dirty="0" err="1" smtClean="0">
                <a:latin typeface="Cantarell" pitchFamily="2" charset="0"/>
              </a:rPr>
              <a:t>wstryder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28.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140 PSI | Michael Connell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29.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suggestion box | </a:t>
            </a:r>
            <a:r>
              <a:rPr lang="en-US" sz="1600" dirty="0" err="1" smtClean="0">
                <a:latin typeface="Cantarell" pitchFamily="2" charset="0"/>
              </a:rPr>
              <a:t>sethoscope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30.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Liberian’s Vote in Constitutional Referendum | United Nations Photo</a:t>
            </a: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31.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Jump! | </a:t>
            </a:r>
            <a:r>
              <a:rPr lang="en-US" sz="1600" dirty="0" err="1" smtClean="0">
                <a:latin typeface="Cantarell" pitchFamily="2" charset="0"/>
              </a:rPr>
              <a:t>chepedaja</a:t>
            </a:r>
            <a:endParaRPr lang="en-US" sz="1600" dirty="0" smtClean="0">
              <a:latin typeface="Cantarell" pitchFamily="2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latin typeface="Cantarell" pitchFamily="2" charset="0"/>
              </a:rPr>
              <a:t>34. </a:t>
            </a:r>
            <a:r>
              <a:rPr lang="en-US" sz="1600" dirty="0" err="1" smtClean="0">
                <a:latin typeface="Cantarell" pitchFamily="2" charset="0"/>
              </a:rPr>
              <a:t>flickr</a:t>
            </a:r>
            <a:r>
              <a:rPr lang="en-US" sz="1600" dirty="0" smtClean="0">
                <a:latin typeface="Cantarell" pitchFamily="2" charset="0"/>
              </a:rPr>
              <a:t> | Question! | Stefan </a:t>
            </a:r>
            <a:r>
              <a:rPr lang="en-US" sz="1600" dirty="0" err="1" smtClean="0">
                <a:latin typeface="Cantarell" pitchFamily="2" charset="0"/>
              </a:rPr>
              <a:t>Baudy</a:t>
            </a:r>
            <a:endParaRPr lang="en-US" sz="1600" dirty="0" smtClean="0">
              <a:latin typeface="Cantarell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95071"/>
            <a:ext cx="28360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images</a:t>
            </a:r>
          </a:p>
        </p:txBody>
      </p:sp>
      <p:pic>
        <p:nvPicPr>
          <p:cNvPr id="7" name="Picture 6" descr="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9340" y="6172200"/>
            <a:ext cx="1117460" cy="39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60388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andy</a:t>
            </a:r>
            <a:r>
              <a:rPr lang="en-US" sz="7200" b="1" dirty="0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 </a:t>
            </a:r>
            <a:r>
              <a:rPr lang="en-US" sz="7200" b="1" dirty="0" err="1" smtClean="0">
                <a:solidFill>
                  <a:srgbClr val="FF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rminal Dosis" pitchFamily="2" charset="0"/>
              </a:rPr>
              <a:t>burkhardt</a:t>
            </a:r>
            <a:endParaRPr lang="en-US" sz="7200" b="1" dirty="0" smtClean="0">
              <a:solidFill>
                <a:srgbClr val="FF3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rminal Dosi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438400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ntarell" pitchFamily="2" charset="0"/>
              </a:rPr>
              <a:t>http://andyburkhardt.com</a:t>
            </a:r>
          </a:p>
          <a:p>
            <a:endParaRPr lang="en-US" dirty="0">
              <a:latin typeface="Cantarel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24200"/>
            <a:ext cx="7005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ntarell" pitchFamily="2" charset="0"/>
              </a:rPr>
              <a:t>http://twitter.com/vonburkhardt</a:t>
            </a:r>
          </a:p>
          <a:p>
            <a:endParaRPr lang="en-US" dirty="0">
              <a:latin typeface="Cantarell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773269"/>
            <a:ext cx="6614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ntarell" pitchFamily="2" charset="0"/>
              </a:rPr>
              <a:t>andrew.burkhardt@gmail.com</a:t>
            </a:r>
            <a:endParaRPr lang="en-US" sz="3600" dirty="0">
              <a:latin typeface="Cantare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18946600_3a17d1685a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133600"/>
            <a:ext cx="3048000" cy="24384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3838"/>
                </a:solidFill>
                <a:latin typeface="Terminal Dosis" pitchFamily="2" charset="0"/>
                <a:ea typeface="Open Sans Condensed" pitchFamily="34" charset="0"/>
                <a:cs typeface="Open Sans Condensed" pitchFamily="34" charset="0"/>
              </a:rPr>
              <a:t>96%</a:t>
            </a:r>
            <a:endParaRPr lang="en-US" sz="9600" b="1" dirty="0">
              <a:solidFill>
                <a:srgbClr val="FF3838"/>
              </a:solidFill>
              <a:latin typeface="Terminal Dosis" pitchFamily="2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4" name="Content Placeholder 3" descr="1219122548_709254eaa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694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leverywh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895850" cy="3427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409343"/>
            <a:ext cx="761298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real time!</a:t>
            </a:r>
            <a:endParaRPr lang="en-US" sz="15000" dirty="0"/>
          </a:p>
        </p:txBody>
      </p:sp>
      <p:sp>
        <p:nvSpPr>
          <p:cNvPr id="5" name="Rectangle 4"/>
          <p:cNvSpPr/>
          <p:nvPr/>
        </p:nvSpPr>
        <p:spPr>
          <a:xfrm>
            <a:off x="4495800" y="3810000"/>
            <a:ext cx="32287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latin typeface="Cantarell" pitchFamily="2" charset="0"/>
              </a:rPr>
              <a:t>kinda</a:t>
            </a:r>
            <a:r>
              <a:rPr lang="en-US" sz="7200" dirty="0" smtClean="0">
                <a:latin typeface="Cantarell" pitchFamily="2" charset="0"/>
              </a:rPr>
              <a:t>…</a:t>
            </a:r>
            <a:endParaRPr lang="en-US" sz="7200" dirty="0">
              <a:latin typeface="Cantare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71600"/>
            <a:ext cx="38491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free!</a:t>
            </a:r>
            <a:endParaRPr lang="en-US" sz="15000" dirty="0"/>
          </a:p>
        </p:txBody>
      </p:sp>
      <p:sp>
        <p:nvSpPr>
          <p:cNvPr id="5" name="Rectangle 4"/>
          <p:cNvSpPr/>
          <p:nvPr/>
        </p:nvSpPr>
        <p:spPr>
          <a:xfrm>
            <a:off x="4495800" y="3810000"/>
            <a:ext cx="32287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latin typeface="Cantarell" pitchFamily="2" charset="0"/>
              </a:rPr>
              <a:t>kinda</a:t>
            </a:r>
            <a:r>
              <a:rPr lang="en-US" sz="7200" dirty="0" smtClean="0">
                <a:latin typeface="Cantarell" pitchFamily="2" charset="0"/>
              </a:rPr>
              <a:t>…</a:t>
            </a:r>
            <a:endParaRPr lang="en-US" sz="7200" dirty="0">
              <a:latin typeface="Cantare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3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rminal Dosis" pitchFamily="2" charset="0"/>
              </a:rPr>
              <a:t>customization!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6331472778_ab2d4a1a35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01663"/>
            <a:ext cx="7010400" cy="545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9277</TotalTime>
  <Words>406</Words>
  <Application>Microsoft Office PowerPoint</Application>
  <PresentationFormat>On-screen Show (4:3)</PresentationFormat>
  <Paragraphs>75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phoning</vt:lpstr>
      <vt:lpstr>Slide 2</vt:lpstr>
      <vt:lpstr>Slide 3</vt:lpstr>
      <vt:lpstr>Slide 4</vt:lpstr>
      <vt:lpstr>96%</vt:lpstr>
      <vt:lpstr>Slide 6</vt:lpstr>
      <vt:lpstr>Slide 7</vt:lpstr>
      <vt:lpstr>Slide 8</vt:lpstr>
      <vt:lpstr>customization! </vt:lpstr>
      <vt:lpstr>Slide 10</vt:lpstr>
      <vt:lpstr>Slide 11</vt:lpstr>
      <vt:lpstr>Slide 12</vt:lpstr>
      <vt:lpstr>Slide 13</vt:lpstr>
      <vt:lpstr>Slide 14</vt:lpstr>
      <vt:lpstr>Slide 15</vt:lpstr>
      <vt:lpstr>FUN!</vt:lpstr>
      <vt:lpstr>Slide 17</vt:lpstr>
      <vt:lpstr>Slide 18</vt:lpstr>
      <vt:lpstr>no mobile phone?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Andy</cp:lastModifiedBy>
  <cp:revision>361</cp:revision>
  <dcterms:created xsi:type="dcterms:W3CDTF">2012-02-20T15:15:06Z</dcterms:created>
  <dcterms:modified xsi:type="dcterms:W3CDTF">2012-03-14T16:31:14Z</dcterms:modified>
</cp:coreProperties>
</file>